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F63"/>
    <a:srgbClr val="6DC35D"/>
    <a:srgbClr val="F2C05C"/>
    <a:srgbClr val="FFFFFF"/>
    <a:srgbClr val="404040"/>
    <a:srgbClr val="F0F0F0"/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>
        <p:scale>
          <a:sx n="105" d="100"/>
          <a:sy n="105" d="100"/>
        </p:scale>
        <p:origin x="9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8" y="3275030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3275030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20916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76" y="20916"/>
            <a:ext cx="5626389" cy="21781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F43F-9FB0-CDFE-75E8-C95CB584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7" y="2947731"/>
            <a:ext cx="5509648" cy="3504165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4CB15-087E-DBC0-9316-50D09C6C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7" y="221674"/>
            <a:ext cx="5509648" cy="2447124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D0050-CDD7-7F62-598E-C5B5DCE8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74" y="826408"/>
            <a:ext cx="5509648" cy="5625488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BC7404-7DC7-8AD8-7C4D-D402C6C5F922}"/>
              </a:ext>
            </a:extLst>
          </p:cNvPr>
          <p:cNvSpPr/>
          <p:nvPr/>
        </p:nvSpPr>
        <p:spPr>
          <a:xfrm>
            <a:off x="0" y="22167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1A9DAE-00AE-4A25-F644-D02EC6A803A4}"/>
              </a:ext>
            </a:extLst>
          </p:cNvPr>
          <p:cNvSpPr/>
          <p:nvPr/>
        </p:nvSpPr>
        <p:spPr>
          <a:xfrm>
            <a:off x="0" y="294773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128D0B-CC10-DCF8-C928-DA449E141DCA}"/>
              </a:ext>
            </a:extLst>
          </p:cNvPr>
          <p:cNvSpPr/>
          <p:nvPr/>
        </p:nvSpPr>
        <p:spPr>
          <a:xfrm>
            <a:off x="6287274" y="22167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1BCD18-B0B5-B0A4-FB21-54DB9519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7" y="146779"/>
            <a:ext cx="5333792" cy="1702831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61670-6140-CF13-D3B8-8D235ACD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7" y="2119463"/>
            <a:ext cx="5333792" cy="4395925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84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73C2E-8308-7319-052C-D5043808BABE}"/>
              </a:ext>
            </a:extLst>
          </p:cNvPr>
          <p:cNvSpPr/>
          <p:nvPr/>
        </p:nvSpPr>
        <p:spPr>
          <a:xfrm>
            <a:off x="623297" y="3438638"/>
            <a:ext cx="2126855" cy="158654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FEC30-4C74-ABDA-6C4E-766394129C51}"/>
              </a:ext>
            </a:extLst>
          </p:cNvPr>
          <p:cNvSpPr/>
          <p:nvPr/>
        </p:nvSpPr>
        <p:spPr>
          <a:xfrm>
            <a:off x="681296" y="348962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E44D2-23DA-E66D-F6D9-4B9E762E02C1}"/>
              </a:ext>
            </a:extLst>
          </p:cNvPr>
          <p:cNvSpPr/>
          <p:nvPr/>
        </p:nvSpPr>
        <p:spPr>
          <a:xfrm>
            <a:off x="812586" y="348962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C83D2-CCB5-2CB4-5DCF-A0781FF782AC}"/>
              </a:ext>
            </a:extLst>
          </p:cNvPr>
          <p:cNvSpPr/>
          <p:nvPr/>
        </p:nvSpPr>
        <p:spPr>
          <a:xfrm>
            <a:off x="942728" y="349140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22A1-A1B7-5D93-B5D2-B8E3E64DB6FC}"/>
              </a:ext>
            </a:extLst>
          </p:cNvPr>
          <p:cNvSpPr/>
          <p:nvPr/>
        </p:nvSpPr>
        <p:spPr>
          <a:xfrm>
            <a:off x="623297" y="498542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4B7C6-230D-D7AF-9E6A-EA3895EA8F77}"/>
              </a:ext>
            </a:extLst>
          </p:cNvPr>
          <p:cNvSpPr/>
          <p:nvPr/>
        </p:nvSpPr>
        <p:spPr>
          <a:xfrm>
            <a:off x="681296" y="54953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47606-4A15-FFA0-FA70-FF33A556CF3A}"/>
              </a:ext>
            </a:extLst>
          </p:cNvPr>
          <p:cNvSpPr/>
          <p:nvPr/>
        </p:nvSpPr>
        <p:spPr>
          <a:xfrm>
            <a:off x="812586" y="54953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922B0-F3E5-92FB-3ACD-562B87A72179}"/>
              </a:ext>
            </a:extLst>
          </p:cNvPr>
          <p:cNvSpPr/>
          <p:nvPr/>
        </p:nvSpPr>
        <p:spPr>
          <a:xfrm>
            <a:off x="942728" y="55131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1CE2A0-1319-AB30-D5BD-EAC90F02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744121" y="742738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9DE75-6714-96E5-5F52-3B598043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3" y="3655572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12E07B-6668-0986-8B23-508A8A227602}"/>
              </a:ext>
            </a:extLst>
          </p:cNvPr>
          <p:cNvSpPr/>
          <p:nvPr/>
        </p:nvSpPr>
        <p:spPr>
          <a:xfrm>
            <a:off x="3892699" y="498540"/>
            <a:ext cx="2780303" cy="196049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D4CE4-1647-7632-63F4-09A0E751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4037868" y="744792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A2E38-15DB-1206-0511-E4A74EB32C17}"/>
              </a:ext>
            </a:extLst>
          </p:cNvPr>
          <p:cNvSpPr/>
          <p:nvPr/>
        </p:nvSpPr>
        <p:spPr>
          <a:xfrm>
            <a:off x="9402231" y="501446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6C336-CDF7-E371-7161-744FB275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9304771" y="600052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D846D-0458-116A-AE75-C0C9C3BBBB57}"/>
              </a:ext>
            </a:extLst>
          </p:cNvPr>
          <p:cNvSpPr/>
          <p:nvPr/>
        </p:nvSpPr>
        <p:spPr>
          <a:xfrm>
            <a:off x="9394087" y="501444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6EA155-7DE8-B3B4-B343-CB11805D48F6}"/>
              </a:ext>
            </a:extLst>
          </p:cNvPr>
          <p:cNvSpPr/>
          <p:nvPr/>
        </p:nvSpPr>
        <p:spPr>
          <a:xfrm>
            <a:off x="7162101" y="501446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97BA2-9EF9-EF6A-BD94-67D4000A2F7E}"/>
              </a:ext>
            </a:extLst>
          </p:cNvPr>
          <p:cNvSpPr/>
          <p:nvPr/>
        </p:nvSpPr>
        <p:spPr>
          <a:xfrm>
            <a:off x="3955778" y="549528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0A85C-A80D-2F4D-7E57-15E93C61561D}"/>
              </a:ext>
            </a:extLst>
          </p:cNvPr>
          <p:cNvSpPr/>
          <p:nvPr/>
        </p:nvSpPr>
        <p:spPr>
          <a:xfrm>
            <a:off x="4087068" y="549528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2776AB-BD05-17AB-F515-9D119C42F070}"/>
              </a:ext>
            </a:extLst>
          </p:cNvPr>
          <p:cNvSpPr/>
          <p:nvPr/>
        </p:nvSpPr>
        <p:spPr>
          <a:xfrm>
            <a:off x="4217210" y="551310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7D96E9-7BC7-5708-2FF9-83E0D0867025}"/>
              </a:ext>
            </a:extLst>
          </p:cNvPr>
          <p:cNvSpPr/>
          <p:nvPr/>
        </p:nvSpPr>
        <p:spPr>
          <a:xfrm>
            <a:off x="7222337" y="55243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43D361-E245-2318-6F2B-1695EB99E8D5}"/>
              </a:ext>
            </a:extLst>
          </p:cNvPr>
          <p:cNvSpPr/>
          <p:nvPr/>
        </p:nvSpPr>
        <p:spPr>
          <a:xfrm>
            <a:off x="7353627" y="55243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D0909-7D32-E544-97C7-AE770FA36A58}"/>
              </a:ext>
            </a:extLst>
          </p:cNvPr>
          <p:cNvSpPr/>
          <p:nvPr/>
        </p:nvSpPr>
        <p:spPr>
          <a:xfrm>
            <a:off x="7483769" y="55421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436FF7-52E9-16FC-5ECB-A3BCF027BA87}"/>
              </a:ext>
            </a:extLst>
          </p:cNvPr>
          <p:cNvSpPr/>
          <p:nvPr/>
        </p:nvSpPr>
        <p:spPr>
          <a:xfrm>
            <a:off x="3212823" y="3166358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11E4B1-B398-C7AD-DDB0-4D1120D5432E}"/>
              </a:ext>
            </a:extLst>
          </p:cNvPr>
          <p:cNvSpPr/>
          <p:nvPr/>
        </p:nvSpPr>
        <p:spPr>
          <a:xfrm>
            <a:off x="3257146" y="321734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CE54D9-A29D-169A-CA29-D2B026407EAA}"/>
              </a:ext>
            </a:extLst>
          </p:cNvPr>
          <p:cNvSpPr/>
          <p:nvPr/>
        </p:nvSpPr>
        <p:spPr>
          <a:xfrm>
            <a:off x="3388436" y="321734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5E1E9-D10A-907B-5232-26AEA0B4403B}"/>
              </a:ext>
            </a:extLst>
          </p:cNvPr>
          <p:cNvSpPr/>
          <p:nvPr/>
        </p:nvSpPr>
        <p:spPr>
          <a:xfrm>
            <a:off x="3518578" y="321912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02209B-4E55-70C3-F18A-D073AE44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3381343" y="3389248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E063E7-89E7-0475-CCAB-0C1792ADF2E9}"/>
              </a:ext>
            </a:extLst>
          </p:cNvPr>
          <p:cNvSpPr/>
          <p:nvPr/>
        </p:nvSpPr>
        <p:spPr>
          <a:xfrm>
            <a:off x="5711918" y="3156720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CBD530-59DB-1B62-9181-C2FF2B7D2AC7}"/>
              </a:ext>
            </a:extLst>
          </p:cNvPr>
          <p:cNvSpPr/>
          <p:nvPr/>
        </p:nvSpPr>
        <p:spPr>
          <a:xfrm>
            <a:off x="5769916" y="3207708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EA06FB-87F5-A86F-6FBC-35E54F2B98FF}"/>
              </a:ext>
            </a:extLst>
          </p:cNvPr>
          <p:cNvSpPr/>
          <p:nvPr/>
        </p:nvSpPr>
        <p:spPr>
          <a:xfrm>
            <a:off x="5901206" y="3207708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10604-6F48-1512-CAFD-861D519B7A0D}"/>
              </a:ext>
            </a:extLst>
          </p:cNvPr>
          <p:cNvSpPr/>
          <p:nvPr/>
        </p:nvSpPr>
        <p:spPr>
          <a:xfrm>
            <a:off x="6031348" y="3209490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655E34-AC51-C9EA-9D8A-9895F967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74" y="3422562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EC1093-C978-2860-3C3B-8785FA1D03F5}"/>
              </a:ext>
            </a:extLst>
          </p:cNvPr>
          <p:cNvSpPr/>
          <p:nvPr/>
        </p:nvSpPr>
        <p:spPr>
          <a:xfrm>
            <a:off x="8558504" y="2294684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5880C6-E79C-100A-9D8C-5B4AB2EDC676}"/>
              </a:ext>
            </a:extLst>
          </p:cNvPr>
          <p:cNvSpPr/>
          <p:nvPr/>
        </p:nvSpPr>
        <p:spPr>
          <a:xfrm>
            <a:off x="8614927" y="2338653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2AE18E-B838-EB4B-9AE1-8CD82F433375}"/>
              </a:ext>
            </a:extLst>
          </p:cNvPr>
          <p:cNvSpPr/>
          <p:nvPr/>
        </p:nvSpPr>
        <p:spPr>
          <a:xfrm>
            <a:off x="8746217" y="2338653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9C17CD-3CC8-78CF-06FF-EC3B6218BCB1}"/>
              </a:ext>
            </a:extLst>
          </p:cNvPr>
          <p:cNvSpPr/>
          <p:nvPr/>
        </p:nvSpPr>
        <p:spPr>
          <a:xfrm>
            <a:off x="8876359" y="2340435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BF5185-7F50-5660-66ED-B1610B47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27" y="2515170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7F9E8C6-85C5-88AC-D2C6-291202458D65}"/>
              </a:ext>
            </a:extLst>
          </p:cNvPr>
          <p:cNvSpPr/>
          <p:nvPr/>
        </p:nvSpPr>
        <p:spPr>
          <a:xfrm>
            <a:off x="3016663" y="587169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E36C63-6413-4645-DDCE-A4D338D3579B}"/>
              </a:ext>
            </a:extLst>
          </p:cNvPr>
          <p:cNvSpPr/>
          <p:nvPr/>
        </p:nvSpPr>
        <p:spPr>
          <a:xfrm>
            <a:off x="6276536" y="597145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587BB5-04B3-18B9-358B-03430D2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7237830" y="698654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5EA3A84-D02F-1A0F-F5F9-AA47E4A2FC60}"/>
              </a:ext>
            </a:extLst>
          </p:cNvPr>
          <p:cNvSpPr/>
          <p:nvPr/>
        </p:nvSpPr>
        <p:spPr>
          <a:xfrm>
            <a:off x="8912268" y="59007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CFB0EF-8B9B-BA27-77F2-1B2AFC4F89E5}"/>
              </a:ext>
            </a:extLst>
          </p:cNvPr>
          <p:cNvSpPr/>
          <p:nvPr/>
        </p:nvSpPr>
        <p:spPr>
          <a:xfrm>
            <a:off x="2357395" y="349846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6F9D66-DF1C-48EF-C732-1E4936E3416A}"/>
              </a:ext>
            </a:extLst>
          </p:cNvPr>
          <p:cNvSpPr/>
          <p:nvPr/>
        </p:nvSpPr>
        <p:spPr>
          <a:xfrm>
            <a:off x="4975117" y="3226517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990F11-EF9C-355D-D85E-B7F1DCB0C2A0}"/>
              </a:ext>
            </a:extLst>
          </p:cNvPr>
          <p:cNvSpPr/>
          <p:nvPr/>
        </p:nvSpPr>
        <p:spPr>
          <a:xfrm>
            <a:off x="7679237" y="3214174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01B88-6AAC-434E-E89B-85E7173D5F88}"/>
              </a:ext>
            </a:extLst>
          </p:cNvPr>
          <p:cNvSpPr/>
          <p:nvPr/>
        </p:nvSpPr>
        <p:spPr>
          <a:xfrm>
            <a:off x="10530405" y="2353446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85B30F2-3244-A368-5C8F-DBB58477CB0D}"/>
              </a:ext>
            </a:extLst>
          </p:cNvPr>
          <p:cNvSpPr/>
          <p:nvPr/>
        </p:nvSpPr>
        <p:spPr>
          <a:xfrm>
            <a:off x="3490003" y="549528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970BCAC-3B77-C313-8C0D-21CB61968F88}"/>
              </a:ext>
            </a:extLst>
          </p:cNvPr>
          <p:cNvSpPr/>
          <p:nvPr/>
        </p:nvSpPr>
        <p:spPr>
          <a:xfrm>
            <a:off x="6768677" y="533609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A0CA9-0DFD-2875-72D0-2101E745F569}"/>
              </a:ext>
            </a:extLst>
          </p:cNvPr>
          <p:cNvSpPr/>
          <p:nvPr/>
        </p:nvSpPr>
        <p:spPr>
          <a:xfrm>
            <a:off x="2803740" y="3578906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375881-2562-6F7B-5510-A39C7FBA99CF}"/>
              </a:ext>
            </a:extLst>
          </p:cNvPr>
          <p:cNvSpPr/>
          <p:nvPr/>
        </p:nvSpPr>
        <p:spPr>
          <a:xfrm>
            <a:off x="8159366" y="3214282"/>
            <a:ext cx="312927" cy="416560"/>
          </a:xfrm>
          <a:prstGeom prst="rightArrow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14BDA-8071-9E78-ADDD-B84566EAA745}"/>
              </a:ext>
            </a:extLst>
          </p:cNvPr>
          <p:cNvSpPr/>
          <p:nvPr/>
        </p:nvSpPr>
        <p:spPr>
          <a:xfrm rot="5400000">
            <a:off x="994544" y="2992475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F8A292-A2C2-CB4B-2CDF-E4F52A1C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4037868" y="1556824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CC33020-E5F4-0F4E-11DE-FF92B549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4217210" y="1404430"/>
            <a:ext cx="71515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F000-C96A-D580-3377-E0742470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E5D8FC-6E2D-8569-C285-2CA0E37E7004}"/>
              </a:ext>
            </a:extLst>
          </p:cNvPr>
          <p:cNvSpPr/>
          <p:nvPr/>
        </p:nvSpPr>
        <p:spPr>
          <a:xfrm>
            <a:off x="10120416" y="0"/>
            <a:ext cx="1393470" cy="3035169"/>
          </a:xfrm>
          <a:prstGeom prst="roundRect">
            <a:avLst>
              <a:gd name="adj" fmla="val 3516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D78D1D-9A64-00BA-27C1-2BA165B57A98}"/>
              </a:ext>
            </a:extLst>
          </p:cNvPr>
          <p:cNvSpPr/>
          <p:nvPr/>
        </p:nvSpPr>
        <p:spPr>
          <a:xfrm>
            <a:off x="11452" y="2810150"/>
            <a:ext cx="2126855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395A6F-BA12-D396-E58F-D2B89B7A40E4}"/>
              </a:ext>
            </a:extLst>
          </p:cNvPr>
          <p:cNvSpPr/>
          <p:nvPr/>
        </p:nvSpPr>
        <p:spPr>
          <a:xfrm>
            <a:off x="69451" y="2861137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7B9CBB-833B-12BA-4665-F0D91972E72C}"/>
              </a:ext>
            </a:extLst>
          </p:cNvPr>
          <p:cNvSpPr/>
          <p:nvPr/>
        </p:nvSpPr>
        <p:spPr>
          <a:xfrm>
            <a:off x="200741" y="2861137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24EA64-DBFE-DFAC-07F4-7AB364D452CF}"/>
              </a:ext>
            </a:extLst>
          </p:cNvPr>
          <p:cNvSpPr/>
          <p:nvPr/>
        </p:nvSpPr>
        <p:spPr>
          <a:xfrm>
            <a:off x="330883" y="2862919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92588-763B-C78C-255C-18091B8346DF}"/>
              </a:ext>
            </a:extLst>
          </p:cNvPr>
          <p:cNvSpPr/>
          <p:nvPr/>
        </p:nvSpPr>
        <p:spPr>
          <a:xfrm>
            <a:off x="10274" y="10274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F1279E-5F47-CA3E-1DC4-2CBC1CE40384}"/>
              </a:ext>
            </a:extLst>
          </p:cNvPr>
          <p:cNvSpPr/>
          <p:nvPr/>
        </p:nvSpPr>
        <p:spPr>
          <a:xfrm>
            <a:off x="682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2689D8-7B3C-8699-2E80-9B227E74E77B}"/>
              </a:ext>
            </a:extLst>
          </p:cNvPr>
          <p:cNvSpPr/>
          <p:nvPr/>
        </p:nvSpPr>
        <p:spPr>
          <a:xfrm>
            <a:off x="1995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143C4-324D-A1A0-E6C1-B974A01D93B8}"/>
              </a:ext>
            </a:extLst>
          </p:cNvPr>
          <p:cNvSpPr/>
          <p:nvPr/>
        </p:nvSpPr>
        <p:spPr>
          <a:xfrm>
            <a:off x="3297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1459B-6B3C-45F7-DC3C-2D0DD83D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131098" y="254470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F7926-877C-C313-4586-91BB153E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" y="3232564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DEFF3-697D-4ED0-5382-7D3C953C3FFD}"/>
              </a:ext>
            </a:extLst>
          </p:cNvPr>
          <p:cNvSpPr/>
          <p:nvPr/>
        </p:nvSpPr>
        <p:spPr>
          <a:xfrm>
            <a:off x="3054694" y="10274"/>
            <a:ext cx="2780303" cy="2125171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84DD6-C664-C0CC-3EAC-7A3BB690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3199863" y="256526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823857-4FC9-DD48-CC00-F3A52D0555F8}"/>
              </a:ext>
            </a:extLst>
          </p:cNvPr>
          <p:cNvSpPr/>
          <p:nvPr/>
        </p:nvSpPr>
        <p:spPr>
          <a:xfrm>
            <a:off x="8345532" y="10274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EA72F-42AB-0140-1409-C471FFCB9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8248072" y="108880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F1B6F9-EDD0-722F-19C8-565742C3BCC3}"/>
              </a:ext>
            </a:extLst>
          </p:cNvPr>
          <p:cNvSpPr/>
          <p:nvPr/>
        </p:nvSpPr>
        <p:spPr>
          <a:xfrm>
            <a:off x="8337388" y="10272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14E056-8303-F738-6DF6-E877E9AAE180}"/>
              </a:ext>
            </a:extLst>
          </p:cNvPr>
          <p:cNvSpPr/>
          <p:nvPr/>
        </p:nvSpPr>
        <p:spPr>
          <a:xfrm>
            <a:off x="6105402" y="10274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250C8E-BFD1-F736-A092-49C97B9B0902}"/>
              </a:ext>
            </a:extLst>
          </p:cNvPr>
          <p:cNvSpPr/>
          <p:nvPr/>
        </p:nvSpPr>
        <p:spPr>
          <a:xfrm>
            <a:off x="31177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94D9C3-D47D-1FF5-D0BD-C707024E0A03}"/>
              </a:ext>
            </a:extLst>
          </p:cNvPr>
          <p:cNvSpPr/>
          <p:nvPr/>
        </p:nvSpPr>
        <p:spPr>
          <a:xfrm>
            <a:off x="32490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DDB0AD-6FAA-13F2-8605-9AED88968B79}"/>
              </a:ext>
            </a:extLst>
          </p:cNvPr>
          <p:cNvSpPr/>
          <p:nvPr/>
        </p:nvSpPr>
        <p:spPr>
          <a:xfrm>
            <a:off x="33792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2E4ED1-AAF7-517C-F91A-EA517FFF6FC2}"/>
              </a:ext>
            </a:extLst>
          </p:cNvPr>
          <p:cNvSpPr/>
          <p:nvPr/>
        </p:nvSpPr>
        <p:spPr>
          <a:xfrm>
            <a:off x="6165638" y="6126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13450B-F722-A115-FFDB-003D591D81A4}"/>
              </a:ext>
            </a:extLst>
          </p:cNvPr>
          <p:cNvSpPr/>
          <p:nvPr/>
        </p:nvSpPr>
        <p:spPr>
          <a:xfrm>
            <a:off x="6296928" y="6126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3A122A-BC2C-5F0D-5908-33DCE0FBB23F}"/>
              </a:ext>
            </a:extLst>
          </p:cNvPr>
          <p:cNvSpPr/>
          <p:nvPr/>
        </p:nvSpPr>
        <p:spPr>
          <a:xfrm>
            <a:off x="6427070" y="6304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4B9585-9854-4304-7461-E39B2CB427D1}"/>
              </a:ext>
            </a:extLst>
          </p:cNvPr>
          <p:cNvSpPr/>
          <p:nvPr/>
        </p:nvSpPr>
        <p:spPr>
          <a:xfrm>
            <a:off x="2402015" y="2812279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F59784-A721-F836-C713-47645C356DD9}"/>
              </a:ext>
            </a:extLst>
          </p:cNvPr>
          <p:cNvSpPr/>
          <p:nvPr/>
        </p:nvSpPr>
        <p:spPr>
          <a:xfrm>
            <a:off x="2446338" y="2863266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B10025-B624-5BE6-80F7-F5F9DB5FF692}"/>
              </a:ext>
            </a:extLst>
          </p:cNvPr>
          <p:cNvSpPr/>
          <p:nvPr/>
        </p:nvSpPr>
        <p:spPr>
          <a:xfrm>
            <a:off x="2577628" y="2863266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FE22C4-3950-3CFB-DBB8-E1C8CE22C6B6}"/>
              </a:ext>
            </a:extLst>
          </p:cNvPr>
          <p:cNvSpPr/>
          <p:nvPr/>
        </p:nvSpPr>
        <p:spPr>
          <a:xfrm>
            <a:off x="2707770" y="2865048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C7BFD9-1B4D-B31D-A024-35EA0CFE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2570535" y="3035169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FE31C87-914D-087E-5746-38386823E9F8}"/>
              </a:ext>
            </a:extLst>
          </p:cNvPr>
          <p:cNvSpPr/>
          <p:nvPr/>
        </p:nvSpPr>
        <p:spPr>
          <a:xfrm>
            <a:off x="4890116" y="2795452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BC98F-446A-F14A-F419-17D76FB36747}"/>
              </a:ext>
            </a:extLst>
          </p:cNvPr>
          <p:cNvSpPr/>
          <p:nvPr/>
        </p:nvSpPr>
        <p:spPr>
          <a:xfrm>
            <a:off x="4948114" y="2846440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E31833-DE48-A0CF-7B38-B4A9A15D2415}"/>
              </a:ext>
            </a:extLst>
          </p:cNvPr>
          <p:cNvSpPr/>
          <p:nvPr/>
        </p:nvSpPr>
        <p:spPr>
          <a:xfrm>
            <a:off x="5079404" y="2846440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695C82-9D21-94AC-1BAC-C95D01C2B419}"/>
              </a:ext>
            </a:extLst>
          </p:cNvPr>
          <p:cNvSpPr/>
          <p:nvPr/>
        </p:nvSpPr>
        <p:spPr>
          <a:xfrm>
            <a:off x="5209546" y="2848222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99E8F1-40A5-69F5-442B-D9F02B657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672" y="3158897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74FFEF-38EC-DF07-5D93-1CB9B9559E39}"/>
              </a:ext>
            </a:extLst>
          </p:cNvPr>
          <p:cNvSpPr/>
          <p:nvPr/>
        </p:nvSpPr>
        <p:spPr>
          <a:xfrm>
            <a:off x="7512062" y="1934808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185A4-A09B-EDB6-0273-81A2AD1BFE97}"/>
              </a:ext>
            </a:extLst>
          </p:cNvPr>
          <p:cNvSpPr/>
          <p:nvPr/>
        </p:nvSpPr>
        <p:spPr>
          <a:xfrm>
            <a:off x="7568485" y="1978777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A3FEB3-7327-E856-BE65-96F63C536C98}"/>
              </a:ext>
            </a:extLst>
          </p:cNvPr>
          <p:cNvSpPr/>
          <p:nvPr/>
        </p:nvSpPr>
        <p:spPr>
          <a:xfrm>
            <a:off x="7699775" y="1978777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CFBC69-064B-D405-FCC6-6A0009DCE482}"/>
              </a:ext>
            </a:extLst>
          </p:cNvPr>
          <p:cNvSpPr/>
          <p:nvPr/>
        </p:nvSpPr>
        <p:spPr>
          <a:xfrm>
            <a:off x="7829917" y="1980559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57AC834-4F9F-F694-62CD-B4DAE892A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485" y="2343754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C20E01A-F7FA-358B-6775-6B0494466241}"/>
              </a:ext>
            </a:extLst>
          </p:cNvPr>
          <p:cNvSpPr/>
          <p:nvPr/>
        </p:nvSpPr>
        <p:spPr>
          <a:xfrm>
            <a:off x="2403640" y="98901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8FD0F9-9A37-C4AD-02A0-1B16D5DE69E4}"/>
              </a:ext>
            </a:extLst>
          </p:cNvPr>
          <p:cNvSpPr/>
          <p:nvPr/>
        </p:nvSpPr>
        <p:spPr>
          <a:xfrm>
            <a:off x="5438531" y="108879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26D627-CC01-8FFE-EAAE-44F7B492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6181131" y="207482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2BCADD1-5F4E-F811-02AE-79D719A43AA9}"/>
              </a:ext>
            </a:extLst>
          </p:cNvPr>
          <p:cNvSpPr/>
          <p:nvPr/>
        </p:nvSpPr>
        <p:spPr>
          <a:xfrm>
            <a:off x="7855569" y="9890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6DE26-B0B9-A810-D471-65239A08FA02}"/>
              </a:ext>
            </a:extLst>
          </p:cNvPr>
          <p:cNvSpPr/>
          <p:nvPr/>
        </p:nvSpPr>
        <p:spPr>
          <a:xfrm>
            <a:off x="1745550" y="2869974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ADD424-C193-76E0-12CC-663975A7EEB2}"/>
              </a:ext>
            </a:extLst>
          </p:cNvPr>
          <p:cNvSpPr/>
          <p:nvPr/>
        </p:nvSpPr>
        <p:spPr>
          <a:xfrm>
            <a:off x="4164309" y="2872438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826144-3DFE-E92E-8130-1348C22D2B64}"/>
              </a:ext>
            </a:extLst>
          </p:cNvPr>
          <p:cNvSpPr/>
          <p:nvPr/>
        </p:nvSpPr>
        <p:spPr>
          <a:xfrm>
            <a:off x="6857435" y="2852906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047BA5-1939-7033-070A-DB115E1AD587}"/>
              </a:ext>
            </a:extLst>
          </p:cNvPr>
          <p:cNvSpPr/>
          <p:nvPr/>
        </p:nvSpPr>
        <p:spPr>
          <a:xfrm>
            <a:off x="9483963" y="199357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91BDA4-2C7F-D2FA-1433-5810FBFF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3199863" y="1068558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5487F82-5950-F3ED-EB52-92958DFC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3379205" y="916164"/>
            <a:ext cx="71515" cy="762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0B1D6C-0FB4-4B4D-7ACE-E5F5AB6BC5DA}"/>
              </a:ext>
            </a:extLst>
          </p:cNvPr>
          <p:cNvCxnSpPr>
            <a:cxnSpLocks/>
            <a:stCxn id="62" idx="4"/>
            <a:endCxn id="57" idx="0"/>
          </p:cNvCxnSpPr>
          <p:nvPr/>
        </p:nvCxnSpPr>
        <p:spPr>
          <a:xfrm>
            <a:off x="10820345" y="394336"/>
            <a:ext cx="0" cy="22637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8F9EAFE-1DDA-CE4C-944B-29FC2A1794BA}"/>
              </a:ext>
            </a:extLst>
          </p:cNvPr>
          <p:cNvSpPr/>
          <p:nvPr/>
        </p:nvSpPr>
        <p:spPr>
          <a:xfrm>
            <a:off x="10703384" y="2658117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9D3DB0-CBEE-1BB2-7BF8-1A3B1AFE9604}"/>
              </a:ext>
            </a:extLst>
          </p:cNvPr>
          <p:cNvSpPr/>
          <p:nvPr/>
        </p:nvSpPr>
        <p:spPr>
          <a:xfrm>
            <a:off x="10703384" y="2030313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32F845-ADF2-820E-6F31-5EBF25BE6ACF}"/>
              </a:ext>
            </a:extLst>
          </p:cNvPr>
          <p:cNvSpPr/>
          <p:nvPr/>
        </p:nvSpPr>
        <p:spPr>
          <a:xfrm>
            <a:off x="10703384" y="1402509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E0CE9-E27B-FF8D-4B5F-7E4F825B110B}"/>
              </a:ext>
            </a:extLst>
          </p:cNvPr>
          <p:cNvSpPr/>
          <p:nvPr/>
        </p:nvSpPr>
        <p:spPr>
          <a:xfrm>
            <a:off x="10703384" y="781462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78A5F66-F8AE-72C1-777B-09000E551CDE}"/>
              </a:ext>
            </a:extLst>
          </p:cNvPr>
          <p:cNvSpPr/>
          <p:nvPr/>
        </p:nvSpPr>
        <p:spPr>
          <a:xfrm>
            <a:off x="11172709" y="1402509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585A66-1E04-A38A-86FA-4D903798D374}"/>
              </a:ext>
            </a:extLst>
          </p:cNvPr>
          <p:cNvSpPr/>
          <p:nvPr/>
        </p:nvSpPr>
        <p:spPr>
          <a:xfrm>
            <a:off x="10703384" y="160415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B3E3DD-45FD-F56D-A709-A902C2608D24}"/>
              </a:ext>
            </a:extLst>
          </p:cNvPr>
          <p:cNvSpPr/>
          <p:nvPr/>
        </p:nvSpPr>
        <p:spPr>
          <a:xfrm>
            <a:off x="10240056" y="781462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7F07ED-FBB6-343D-1376-BEDFBE92A976}"/>
              </a:ext>
            </a:extLst>
          </p:cNvPr>
          <p:cNvGrpSpPr/>
          <p:nvPr/>
        </p:nvGrpSpPr>
        <p:grpSpPr>
          <a:xfrm>
            <a:off x="10352385" y="306780"/>
            <a:ext cx="467990" cy="638362"/>
            <a:chOff x="10214007" y="482561"/>
            <a:chExt cx="328976" cy="448740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302403A-8EFB-6681-997F-84587CD2E946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FC73ECAF-56AE-B2F6-4689-A3A879B36C5D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547234-FBAD-A6B6-451D-8EF114F06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AFAE48-C3B6-DF24-4DBE-97369235C00B}"/>
              </a:ext>
            </a:extLst>
          </p:cNvPr>
          <p:cNvGrpSpPr/>
          <p:nvPr/>
        </p:nvGrpSpPr>
        <p:grpSpPr>
          <a:xfrm flipH="1">
            <a:off x="10818861" y="931489"/>
            <a:ext cx="470808" cy="638362"/>
            <a:chOff x="10366407" y="634961"/>
            <a:chExt cx="328976" cy="448740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5C2FE769-B68A-98A6-0DA6-1BA8B1B990FC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A38F223-B981-B3E6-DAC0-222926592BA8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05FA9F-B7C0-8F9C-5AEC-68ACB8CA6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4B19DA-1A64-B8F7-355A-4CF6AEE5D9FD}"/>
              </a:ext>
            </a:extLst>
          </p:cNvPr>
          <p:cNvGrpSpPr/>
          <p:nvPr/>
        </p:nvGrpSpPr>
        <p:grpSpPr>
          <a:xfrm>
            <a:off x="10819420" y="2053044"/>
            <a:ext cx="467990" cy="638362"/>
            <a:chOff x="10214007" y="482561"/>
            <a:chExt cx="328976" cy="448740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64CF1907-A643-94C5-DC25-FD7727C8DBF7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E15BEFBA-9417-3835-A652-72FCDBA50E73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72439A-D7F1-B7E1-82C3-578EA5E73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F1A830-156A-C96F-1C50-602C4DA76AD4}"/>
              </a:ext>
            </a:extLst>
          </p:cNvPr>
          <p:cNvGrpSpPr/>
          <p:nvPr/>
        </p:nvGrpSpPr>
        <p:grpSpPr>
          <a:xfrm flipH="1">
            <a:off x="10350126" y="2053044"/>
            <a:ext cx="470808" cy="638362"/>
            <a:chOff x="10366407" y="634961"/>
            <a:chExt cx="328976" cy="448740"/>
          </a:xfrm>
        </p:grpSpPr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87542F3-E0D9-69E6-6E67-7728D496E1B8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3A3B71B4-2182-405D-31CB-A6C1AEB6442E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777310-05F0-DF68-ABBA-66B7489A9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626DD9-FADB-3925-10B3-CC2A3C99F4A3}"/>
              </a:ext>
            </a:extLst>
          </p:cNvPr>
          <p:cNvCxnSpPr>
            <a:cxnSpLocks/>
            <a:stCxn id="63" idx="4"/>
            <a:endCxn id="98" idx="0"/>
          </p:cNvCxnSpPr>
          <p:nvPr/>
        </p:nvCxnSpPr>
        <p:spPr>
          <a:xfrm flipH="1">
            <a:off x="10350127" y="1015383"/>
            <a:ext cx="6889" cy="11972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1E2636B-A375-8755-9B96-9FDCA8BB5CD5}"/>
              </a:ext>
            </a:extLst>
          </p:cNvPr>
          <p:cNvCxnSpPr>
            <a:cxnSpLocks/>
            <a:stCxn id="61" idx="4"/>
            <a:endCxn id="94" idx="0"/>
          </p:cNvCxnSpPr>
          <p:nvPr/>
        </p:nvCxnSpPr>
        <p:spPr>
          <a:xfrm flipH="1">
            <a:off x="11287410" y="1636430"/>
            <a:ext cx="2259" cy="5762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0A6614-C1C0-A016-852E-2B7FE7C4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586830"/>
            <a:ext cx="3333921" cy="1397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8E15BD-5F9B-4B58-2BA9-FB2711AF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56" y="0"/>
            <a:ext cx="3740342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75B8A-3224-4592-6736-6622415F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94" y="47768"/>
            <a:ext cx="2076557" cy="144787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3894840" y="1204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0" y="50927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3850289" y="245927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8678" y="162944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DDA37-1408-79EF-A8BF-D3FB4B95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7" y="3357568"/>
            <a:ext cx="3073558" cy="171458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12379BA-D1DC-0E0A-5B8D-D821E1CCB8AC}"/>
              </a:ext>
            </a:extLst>
          </p:cNvPr>
          <p:cNvSpPr/>
          <p:nvPr/>
        </p:nvSpPr>
        <p:spPr>
          <a:xfrm>
            <a:off x="8678" y="335756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DCACF9-2506-8813-11ED-8B46BE16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358" y="2512974"/>
            <a:ext cx="3702240" cy="25591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43ED56-A9D6-6EBE-B644-75382467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16" y="974915"/>
            <a:ext cx="2787793" cy="5207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97D24D-8156-6428-7CF7-9A31A2CC0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256" y="1781403"/>
            <a:ext cx="2787793" cy="520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9B342F-612D-A09B-15FF-442673EBA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69" y="2520779"/>
            <a:ext cx="2787793" cy="5207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5192AF-CF82-A6E0-744E-B043E77E3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358" y="4615931"/>
            <a:ext cx="2787793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70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21</cp:revision>
  <dcterms:created xsi:type="dcterms:W3CDTF">2024-11-03T21:44:21Z</dcterms:created>
  <dcterms:modified xsi:type="dcterms:W3CDTF">2025-03-28T23:53:59Z</dcterms:modified>
</cp:coreProperties>
</file>